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</p:sldIdLst>
  <p:sldSz cx="9144000" cy="5143500" type="screen16x9"/>
  <p:notesSz cx="6742113" cy="9872663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3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sv-SE" sz="3340" b="0" strike="noStrike" spc="-1">
                <a:solidFill>
                  <a:srgbClr val="000000"/>
                </a:solidFill>
                <a:latin typeface="Arial"/>
              </a:rPr>
              <a:t>Klicka här för att ändra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marL="257040" indent="-2566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sv-SE" sz="2400" b="0" strike="noStrike" spc="-1">
                <a:solidFill>
                  <a:srgbClr val="000000"/>
                </a:solidFill>
                <a:latin typeface="Arial"/>
              </a:rPr>
              <a:t>Klicka här för att ändra format på bakgrundstexten</a:t>
            </a:r>
          </a:p>
          <a:p>
            <a:pPr marL="557280" lvl="1" indent="-213840">
              <a:lnSpc>
                <a:spcPct val="100000"/>
              </a:lnSpc>
              <a:spcBef>
                <a:spcPts val="425"/>
              </a:spcBef>
              <a:buClr>
                <a:srgbClr val="000000"/>
              </a:buClr>
              <a:buFont typeface="Arial"/>
              <a:buChar char="–"/>
            </a:pPr>
            <a:r>
              <a:rPr lang="sv-SE" sz="2140" b="0" strike="noStrike" spc="-1">
                <a:solidFill>
                  <a:srgbClr val="000000"/>
                </a:solidFill>
                <a:latin typeface="Arial"/>
              </a:rPr>
              <a:t>Nivå två</a:t>
            </a:r>
          </a:p>
          <a:p>
            <a:pPr marL="857160" lvl="2" indent="-171000">
              <a:lnSpc>
                <a:spcPct val="100000"/>
              </a:lnSpc>
              <a:spcBef>
                <a:spcPts val="374"/>
              </a:spcBef>
              <a:buClr>
                <a:srgbClr val="000000"/>
              </a:buClr>
              <a:buFont typeface="Arial"/>
              <a:buChar char="•"/>
            </a:pPr>
            <a:r>
              <a:rPr lang="sv-SE" sz="1870" b="0" strike="noStrike" spc="-1">
                <a:solidFill>
                  <a:srgbClr val="000000"/>
                </a:solidFill>
                <a:latin typeface="Arial"/>
              </a:rPr>
              <a:t>Nivå tre</a:t>
            </a:r>
          </a:p>
          <a:p>
            <a:pPr marL="1200240" lvl="3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–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fyra</a:t>
            </a:r>
          </a:p>
          <a:p>
            <a:pPr marL="1542960" lvl="4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»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fem</a:t>
            </a:r>
          </a:p>
        </p:txBody>
      </p:sp>
      <p:sp>
        <p:nvSpPr>
          <p:cNvPr id="2" name="CustomShape 3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12708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Team 4 - WIP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80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0" strike="noStrike" spc="-1">
                <a:solidFill>
                  <a:srgbClr val="000000"/>
                </a:solidFill>
                <a:latin typeface="Arial"/>
              </a:rPr>
              <a:t>Patrik Jönsson</a:t>
            </a:r>
            <a:endParaRPr lang="en-US" sz="2200" b="0" strike="noStrike" spc="-1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0" strike="noStrike" spc="-1">
                <a:solidFill>
                  <a:srgbClr val="000000"/>
                </a:solidFill>
                <a:latin typeface="Arial"/>
              </a:rPr>
              <a:t>Anton Sandström</a:t>
            </a:r>
            <a:endParaRPr lang="en-US" sz="2200" b="0" strike="noStrike" spc="-1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0" strike="noStrike" spc="-1">
                <a:solidFill>
                  <a:srgbClr val="000000"/>
                </a:solidFill>
                <a:latin typeface="Arial"/>
              </a:rPr>
              <a:t>Ola Ekelund</a:t>
            </a:r>
            <a:endParaRPr lang="en-US" sz="2200" b="0" strike="noStrike" spc="-1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0" strike="noStrike" spc="-1">
                <a:solidFill>
                  <a:srgbClr val="000000"/>
                </a:solidFill>
                <a:latin typeface="Arial"/>
              </a:rPr>
              <a:t>Mikael Ågren</a:t>
            </a:r>
            <a:endParaRPr lang="en-US" sz="2200" b="0" strike="noStrike" spc="-1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0" strike="noStrike" spc="-1">
                <a:solidFill>
                  <a:srgbClr val="000000"/>
                </a:solidFill>
                <a:latin typeface="Arial"/>
              </a:rPr>
              <a:t>Lars Rådman</a:t>
            </a:r>
            <a:endParaRPr lang="en-US" sz="2200" b="0" strike="noStrike" spc="-1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0" strike="noStrike" spc="-1">
                <a:solidFill>
                  <a:srgbClr val="000000"/>
                </a:solidFill>
                <a:latin typeface="Arial"/>
              </a:rPr>
              <a:t>Asgeir Aanonsen</a:t>
            </a:r>
            <a:endParaRPr lang="en-US" sz="2200" b="0" strike="noStrike" spc="-1">
              <a:latin typeface="Arial"/>
              <a:ea typeface="Noto Sans CJK SC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200" b="0" strike="noStrike" spc="-1">
              <a:latin typeface="Arial"/>
            </a:endParaRPr>
          </a:p>
        </p:txBody>
      </p:sp>
      <p:pic>
        <p:nvPicPr>
          <p:cNvPr id="81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8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3" name="Picture 8" descr="Logo, icon&#10;&#10;Description automatically generated"/>
          <p:cNvPicPr/>
          <p:nvPr/>
        </p:nvPicPr>
        <p:blipFill>
          <a:blip r:embed="rId3"/>
          <a:stretch/>
        </p:blipFill>
        <p:spPr>
          <a:xfrm>
            <a:off x="7667640" y="-143280"/>
            <a:ext cx="1809720" cy="1247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213840" y="175172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Team 4 - WIP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8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3" name="Picture 8" descr="Logo, icon&#10;&#10;Description automatically generated"/>
          <p:cNvPicPr/>
          <p:nvPr/>
        </p:nvPicPr>
        <p:blipFill>
          <a:blip r:embed="rId2"/>
          <a:stretch/>
        </p:blipFill>
        <p:spPr>
          <a:xfrm>
            <a:off x="7667640" y="-143280"/>
            <a:ext cx="1809720" cy="1247400"/>
          </a:xfrm>
          <a:prstGeom prst="rect">
            <a:avLst/>
          </a:prstGeom>
          <a:ln>
            <a:noFill/>
          </a:ln>
        </p:spPr>
      </p:pic>
      <p:pic>
        <p:nvPicPr>
          <p:cNvPr id="3" name="Bildobjekt 2">
            <a:extLst>
              <a:ext uri="{FF2B5EF4-FFF2-40B4-BE49-F238E27FC236}">
                <a16:creationId xmlns:a16="http://schemas.microsoft.com/office/drawing/2014/main" id="{999D2444-B058-F2AC-B9C8-ED6DBC777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840" y="781243"/>
            <a:ext cx="1508958" cy="1416949"/>
          </a:xfrm>
          <a:prstGeom prst="rect">
            <a:avLst/>
          </a:prstGeom>
        </p:spPr>
      </p:pic>
      <p:cxnSp>
        <p:nvCxnSpPr>
          <p:cNvPr id="4" name="Rak pilkoppling 3">
            <a:extLst>
              <a:ext uri="{FF2B5EF4-FFF2-40B4-BE49-F238E27FC236}">
                <a16:creationId xmlns:a16="http://schemas.microsoft.com/office/drawing/2014/main" id="{2DE6814E-3370-5928-7CA6-7EF97DE00E5C}"/>
              </a:ext>
            </a:extLst>
          </p:cNvPr>
          <p:cNvCxnSpPr>
            <a:cxnSpLocks/>
          </p:cNvCxnSpPr>
          <p:nvPr/>
        </p:nvCxnSpPr>
        <p:spPr>
          <a:xfrm flipH="1">
            <a:off x="1599459" y="1670742"/>
            <a:ext cx="1291555" cy="4872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ktangel: rundade hörn 4">
            <a:extLst>
              <a:ext uri="{FF2B5EF4-FFF2-40B4-BE49-F238E27FC236}">
                <a16:creationId xmlns:a16="http://schemas.microsoft.com/office/drawing/2014/main" id="{C7568DF5-3BF7-F03B-666C-0B2EDBEAAC43}"/>
              </a:ext>
            </a:extLst>
          </p:cNvPr>
          <p:cNvSpPr/>
          <p:nvPr/>
        </p:nvSpPr>
        <p:spPr>
          <a:xfrm>
            <a:off x="1527906" y="1407416"/>
            <a:ext cx="1239768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6" name="Grupp 5">
            <a:extLst>
              <a:ext uri="{FF2B5EF4-FFF2-40B4-BE49-F238E27FC236}">
                <a16:creationId xmlns:a16="http://schemas.microsoft.com/office/drawing/2014/main" id="{8E75891E-0A5A-9968-21AF-E0571647C16B}"/>
              </a:ext>
            </a:extLst>
          </p:cNvPr>
          <p:cNvGrpSpPr/>
          <p:nvPr/>
        </p:nvGrpSpPr>
        <p:grpSpPr>
          <a:xfrm>
            <a:off x="4847159" y="1379268"/>
            <a:ext cx="488655" cy="592693"/>
            <a:chOff x="6950363" y="2017755"/>
            <a:chExt cx="674256" cy="817809"/>
          </a:xfrm>
        </p:grpSpPr>
        <p:sp>
          <p:nvSpPr>
            <p:cNvPr id="38" name="Rektangel: ett klippt hörn 37">
              <a:extLst>
                <a:ext uri="{FF2B5EF4-FFF2-40B4-BE49-F238E27FC236}">
                  <a16:creationId xmlns:a16="http://schemas.microsoft.com/office/drawing/2014/main" id="{B64B18C5-A689-E1C9-5A67-07C2B34D459E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ktangel: ett klippt hörn 38">
              <a:extLst>
                <a:ext uri="{FF2B5EF4-FFF2-40B4-BE49-F238E27FC236}">
                  <a16:creationId xmlns:a16="http://schemas.microsoft.com/office/drawing/2014/main" id="{4E6F2CFA-FEB9-3A3D-2D7E-A32D847BC3DB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ktangel: ett klippt hörn 39">
              <a:extLst>
                <a:ext uri="{FF2B5EF4-FFF2-40B4-BE49-F238E27FC236}">
                  <a16:creationId xmlns:a16="http://schemas.microsoft.com/office/drawing/2014/main" id="{10F39852-AC65-A880-20C5-11517BB7E2BC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" name="Rak pilkoppling 6">
            <a:extLst>
              <a:ext uri="{FF2B5EF4-FFF2-40B4-BE49-F238E27FC236}">
                <a16:creationId xmlns:a16="http://schemas.microsoft.com/office/drawing/2014/main" id="{4AD74BF8-F0AA-1A9C-373C-C999E0BF3E74}"/>
              </a:ext>
            </a:extLst>
          </p:cNvPr>
          <p:cNvCxnSpPr>
            <a:cxnSpLocks/>
          </p:cNvCxnSpPr>
          <p:nvPr/>
        </p:nvCxnSpPr>
        <p:spPr>
          <a:xfrm flipH="1">
            <a:off x="4310790" y="1672153"/>
            <a:ext cx="444366" cy="3608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ktangel: rundade hörn 7">
            <a:extLst>
              <a:ext uri="{FF2B5EF4-FFF2-40B4-BE49-F238E27FC236}">
                <a16:creationId xmlns:a16="http://schemas.microsoft.com/office/drawing/2014/main" id="{BC6C8E69-D963-E925-5814-9D54AB038E4E}"/>
              </a:ext>
            </a:extLst>
          </p:cNvPr>
          <p:cNvSpPr/>
          <p:nvPr/>
        </p:nvSpPr>
        <p:spPr>
          <a:xfrm>
            <a:off x="2722528" y="1188701"/>
            <a:ext cx="3083095" cy="952580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ektangel: rundade hörn 8">
            <a:extLst>
              <a:ext uri="{FF2B5EF4-FFF2-40B4-BE49-F238E27FC236}">
                <a16:creationId xmlns:a16="http://schemas.microsoft.com/office/drawing/2014/main" id="{CB8B85DE-1892-2A86-15C0-7D164FB50FA1}"/>
              </a:ext>
            </a:extLst>
          </p:cNvPr>
          <p:cNvSpPr/>
          <p:nvPr/>
        </p:nvSpPr>
        <p:spPr>
          <a:xfrm>
            <a:off x="3732365" y="995605"/>
            <a:ext cx="1911206" cy="382548"/>
          </a:xfrm>
          <a:prstGeom prst="roundRect">
            <a:avLst/>
          </a:prstGeom>
          <a:solidFill>
            <a:srgbClr val="F2F2F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Gstreamer</a:t>
            </a:r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 gst-launch-1.0</a:t>
            </a:r>
          </a:p>
        </p:txBody>
      </p:sp>
      <p:grpSp>
        <p:nvGrpSpPr>
          <p:cNvPr id="10" name="Grupp 9">
            <a:extLst>
              <a:ext uri="{FF2B5EF4-FFF2-40B4-BE49-F238E27FC236}">
                <a16:creationId xmlns:a16="http://schemas.microsoft.com/office/drawing/2014/main" id="{A5C11D57-93AC-F1EA-27AF-0E9F07A83E94}"/>
              </a:ext>
            </a:extLst>
          </p:cNvPr>
          <p:cNvGrpSpPr/>
          <p:nvPr/>
        </p:nvGrpSpPr>
        <p:grpSpPr>
          <a:xfrm>
            <a:off x="2722528" y="2326663"/>
            <a:ext cx="3083095" cy="1150629"/>
            <a:chOff x="3825025" y="2112601"/>
            <a:chExt cx="4541948" cy="1695082"/>
          </a:xfrm>
        </p:grpSpPr>
        <p:sp>
          <p:nvSpPr>
            <p:cNvPr id="36" name="Rektangel: rundade hörn 35">
              <a:extLst>
                <a:ext uri="{FF2B5EF4-FFF2-40B4-BE49-F238E27FC236}">
                  <a16:creationId xmlns:a16="http://schemas.microsoft.com/office/drawing/2014/main" id="{97A33E68-4562-CD91-6E32-8C6A1B156C75}"/>
                </a:ext>
              </a:extLst>
            </p:cNvPr>
            <p:cNvSpPr/>
            <p:nvPr/>
          </p:nvSpPr>
          <p:spPr>
            <a:xfrm>
              <a:off x="3825025" y="2404363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7" name="Rektangel: rundade hörn 36">
              <a:extLst>
                <a:ext uri="{FF2B5EF4-FFF2-40B4-BE49-F238E27FC236}">
                  <a16:creationId xmlns:a16="http://schemas.microsoft.com/office/drawing/2014/main" id="{2BE30C83-087F-3556-8E11-DD0DFBB55A0F}"/>
                </a:ext>
              </a:extLst>
            </p:cNvPr>
            <p:cNvSpPr/>
            <p:nvPr/>
          </p:nvSpPr>
          <p:spPr>
            <a:xfrm>
              <a:off x="6954986" y="2112601"/>
              <a:ext cx="1217394" cy="563562"/>
            </a:xfrm>
            <a:prstGeom prst="roundRect">
              <a:avLst/>
            </a:prstGeom>
            <a:solidFill>
              <a:srgbClr val="F2F2F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2">
                      <a:lumMod val="75000"/>
                    </a:schemeClr>
                  </a:solidFill>
                </a:rPr>
                <a:t>Gyroflow</a:t>
              </a:r>
              <a:endParaRPr lang="en-US" sz="11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11" name="Rektangel: rundade hörn 10">
            <a:extLst>
              <a:ext uri="{FF2B5EF4-FFF2-40B4-BE49-F238E27FC236}">
                <a16:creationId xmlns:a16="http://schemas.microsoft.com/office/drawing/2014/main" id="{D4F6276C-560F-1806-1847-986082E72121}"/>
              </a:ext>
            </a:extLst>
          </p:cNvPr>
          <p:cNvSpPr/>
          <p:nvPr/>
        </p:nvSpPr>
        <p:spPr>
          <a:xfrm>
            <a:off x="2959485" y="1378154"/>
            <a:ext cx="1304590" cy="572911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Bryter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upp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till filer</a:t>
            </a:r>
          </a:p>
        </p:txBody>
      </p:sp>
      <p:grpSp>
        <p:nvGrpSpPr>
          <p:cNvPr id="12" name="Grupp 11">
            <a:extLst>
              <a:ext uri="{FF2B5EF4-FFF2-40B4-BE49-F238E27FC236}">
                <a16:creationId xmlns:a16="http://schemas.microsoft.com/office/drawing/2014/main" id="{44EEFF4C-0EDC-B243-C406-AFB05E10271B}"/>
              </a:ext>
            </a:extLst>
          </p:cNvPr>
          <p:cNvGrpSpPr/>
          <p:nvPr/>
        </p:nvGrpSpPr>
        <p:grpSpPr>
          <a:xfrm>
            <a:off x="2722528" y="3665491"/>
            <a:ext cx="3083095" cy="1142903"/>
            <a:chOff x="3825025" y="3954624"/>
            <a:chExt cx="4541948" cy="1683700"/>
          </a:xfrm>
        </p:grpSpPr>
        <p:sp>
          <p:nvSpPr>
            <p:cNvPr id="34" name="Rektangel: rundade hörn 33">
              <a:extLst>
                <a:ext uri="{FF2B5EF4-FFF2-40B4-BE49-F238E27FC236}">
                  <a16:creationId xmlns:a16="http://schemas.microsoft.com/office/drawing/2014/main" id="{A0AF138B-3464-DADA-EF7D-7548F4DF9332}"/>
                </a:ext>
              </a:extLst>
            </p:cNvPr>
            <p:cNvSpPr/>
            <p:nvPr/>
          </p:nvSpPr>
          <p:spPr>
            <a:xfrm>
              <a:off x="3825025" y="4235004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5" name="Rektangel: rundade hörn 34">
              <a:extLst>
                <a:ext uri="{FF2B5EF4-FFF2-40B4-BE49-F238E27FC236}">
                  <a16:creationId xmlns:a16="http://schemas.microsoft.com/office/drawing/2014/main" id="{337D5428-F631-364B-B685-4406CAD249AE}"/>
                </a:ext>
              </a:extLst>
            </p:cNvPr>
            <p:cNvSpPr/>
            <p:nvPr/>
          </p:nvSpPr>
          <p:spPr>
            <a:xfrm>
              <a:off x="5668590" y="3954624"/>
              <a:ext cx="2503788" cy="563561"/>
            </a:xfrm>
            <a:prstGeom prst="roundRect">
              <a:avLst/>
            </a:prstGeom>
            <a:solidFill>
              <a:srgbClr val="F2F2F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2">
                      <a:lumMod val="75000"/>
                    </a:schemeClr>
                  </a:solidFill>
                </a:rPr>
                <a:t>Gstreamer</a:t>
              </a:r>
              <a:r>
                <a:rPr lang="en-US" sz="1100" dirty="0">
                  <a:solidFill>
                    <a:schemeClr val="tx2">
                      <a:lumMod val="75000"/>
                    </a:schemeClr>
                  </a:solidFill>
                </a:rPr>
                <a:t> gst-play-1.0</a:t>
              </a:r>
            </a:p>
          </p:txBody>
        </p:sp>
      </p:grpSp>
      <p:cxnSp>
        <p:nvCxnSpPr>
          <p:cNvPr id="13" name="Rak pilkoppling 12">
            <a:extLst>
              <a:ext uri="{FF2B5EF4-FFF2-40B4-BE49-F238E27FC236}">
                <a16:creationId xmlns:a16="http://schemas.microsoft.com/office/drawing/2014/main" id="{06A8A88B-06AA-837A-2C6F-9A023E16123A}"/>
              </a:ext>
            </a:extLst>
          </p:cNvPr>
          <p:cNvCxnSpPr>
            <a:cxnSpLocks/>
          </p:cNvCxnSpPr>
          <p:nvPr/>
        </p:nvCxnSpPr>
        <p:spPr>
          <a:xfrm flipH="1">
            <a:off x="4317059" y="4331262"/>
            <a:ext cx="2574304" cy="0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ktangel: rundade hörn 13">
            <a:extLst>
              <a:ext uri="{FF2B5EF4-FFF2-40B4-BE49-F238E27FC236}">
                <a16:creationId xmlns:a16="http://schemas.microsoft.com/office/drawing/2014/main" id="{44565A30-7787-BEF3-8C46-859DCE064F48}"/>
              </a:ext>
            </a:extLst>
          </p:cNvPr>
          <p:cNvSpPr/>
          <p:nvPr/>
        </p:nvSpPr>
        <p:spPr>
          <a:xfrm>
            <a:off x="2959481" y="2719499"/>
            <a:ext cx="1304595" cy="57554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Bildstabilisering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Synkronisering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telemetri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15" name="Rak pilkoppling 14">
            <a:extLst>
              <a:ext uri="{FF2B5EF4-FFF2-40B4-BE49-F238E27FC236}">
                <a16:creationId xmlns:a16="http://schemas.microsoft.com/office/drawing/2014/main" id="{22FCFC9D-4C21-3AE2-D224-7226B7952636}"/>
              </a:ext>
            </a:extLst>
          </p:cNvPr>
          <p:cNvCxnSpPr>
            <a:cxnSpLocks/>
          </p:cNvCxnSpPr>
          <p:nvPr/>
        </p:nvCxnSpPr>
        <p:spPr>
          <a:xfrm flipH="1">
            <a:off x="4317059" y="3003468"/>
            <a:ext cx="444366" cy="3608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upp 15">
            <a:extLst>
              <a:ext uri="{FF2B5EF4-FFF2-40B4-BE49-F238E27FC236}">
                <a16:creationId xmlns:a16="http://schemas.microsoft.com/office/drawing/2014/main" id="{AE38D5AA-BDB8-8F48-0545-BD7D49042576}"/>
              </a:ext>
            </a:extLst>
          </p:cNvPr>
          <p:cNvGrpSpPr/>
          <p:nvPr/>
        </p:nvGrpSpPr>
        <p:grpSpPr>
          <a:xfrm>
            <a:off x="4847159" y="2698904"/>
            <a:ext cx="488655" cy="592693"/>
            <a:chOff x="6950363" y="2017755"/>
            <a:chExt cx="674256" cy="817809"/>
          </a:xfrm>
        </p:grpSpPr>
        <p:sp>
          <p:nvSpPr>
            <p:cNvPr id="31" name="Rektangel: ett klippt hörn 30">
              <a:extLst>
                <a:ext uri="{FF2B5EF4-FFF2-40B4-BE49-F238E27FC236}">
                  <a16:creationId xmlns:a16="http://schemas.microsoft.com/office/drawing/2014/main" id="{D07BE20F-590A-3416-FFF8-F8C980B4772D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ktangel: ett klippt hörn 31">
              <a:extLst>
                <a:ext uri="{FF2B5EF4-FFF2-40B4-BE49-F238E27FC236}">
                  <a16:creationId xmlns:a16="http://schemas.microsoft.com/office/drawing/2014/main" id="{7B72D3A2-0841-B326-644D-6F32EB58ACC0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ktangel: ett klippt hörn 32">
              <a:extLst>
                <a:ext uri="{FF2B5EF4-FFF2-40B4-BE49-F238E27FC236}">
                  <a16:creationId xmlns:a16="http://schemas.microsoft.com/office/drawing/2014/main" id="{81C3234C-4348-EAD6-8FD4-A54038B080D9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upp 16">
            <a:extLst>
              <a:ext uri="{FF2B5EF4-FFF2-40B4-BE49-F238E27FC236}">
                <a16:creationId xmlns:a16="http://schemas.microsoft.com/office/drawing/2014/main" id="{9FC4E563-B97F-FA43-4743-8638159FAF4C}"/>
              </a:ext>
            </a:extLst>
          </p:cNvPr>
          <p:cNvGrpSpPr/>
          <p:nvPr/>
        </p:nvGrpSpPr>
        <p:grpSpPr>
          <a:xfrm>
            <a:off x="3496119" y="2041428"/>
            <a:ext cx="1701576" cy="640799"/>
            <a:chOff x="4964663" y="1829940"/>
            <a:chExt cx="2506725" cy="944011"/>
          </a:xfrm>
        </p:grpSpPr>
        <p:cxnSp>
          <p:nvCxnSpPr>
            <p:cNvPr id="28" name="Rak pilkoppling 27">
              <a:extLst>
                <a:ext uri="{FF2B5EF4-FFF2-40B4-BE49-F238E27FC236}">
                  <a16:creationId xmlns:a16="http://schemas.microsoft.com/office/drawing/2014/main" id="{22FA393B-CC0F-3349-D33D-1DAC8D6C96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Rak pilkoppling 28">
              <a:extLst>
                <a:ext uri="{FF2B5EF4-FFF2-40B4-BE49-F238E27FC236}">
                  <a16:creationId xmlns:a16="http://schemas.microsoft.com/office/drawing/2014/main" id="{F164387D-5981-54B0-44F5-C808306AAC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Rak pilkoppling 29">
              <a:extLst>
                <a:ext uri="{FF2B5EF4-FFF2-40B4-BE49-F238E27FC236}">
                  <a16:creationId xmlns:a16="http://schemas.microsoft.com/office/drawing/2014/main" id="{6EF68420-F759-79E8-9FDB-BF8FF8DD3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p 17">
            <a:extLst>
              <a:ext uri="{FF2B5EF4-FFF2-40B4-BE49-F238E27FC236}">
                <a16:creationId xmlns:a16="http://schemas.microsoft.com/office/drawing/2014/main" id="{D1EDBA03-C03E-6025-3AF6-928A873ABC2F}"/>
              </a:ext>
            </a:extLst>
          </p:cNvPr>
          <p:cNvGrpSpPr/>
          <p:nvPr/>
        </p:nvGrpSpPr>
        <p:grpSpPr>
          <a:xfrm>
            <a:off x="3498055" y="3382162"/>
            <a:ext cx="1701576" cy="640799"/>
            <a:chOff x="4964663" y="1829940"/>
            <a:chExt cx="2506725" cy="944011"/>
          </a:xfrm>
        </p:grpSpPr>
        <p:cxnSp>
          <p:nvCxnSpPr>
            <p:cNvPr id="25" name="Rak pilkoppling 24">
              <a:extLst>
                <a:ext uri="{FF2B5EF4-FFF2-40B4-BE49-F238E27FC236}">
                  <a16:creationId xmlns:a16="http://schemas.microsoft.com/office/drawing/2014/main" id="{DA5F0ADD-4BEA-69B7-500A-22E4FAF00D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Rak pilkoppling 25">
              <a:extLst>
                <a:ext uri="{FF2B5EF4-FFF2-40B4-BE49-F238E27FC236}">
                  <a16:creationId xmlns:a16="http://schemas.microsoft.com/office/drawing/2014/main" id="{E602956B-A75C-42EB-7B63-AA0894DCE03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Rak pilkoppling 26">
              <a:extLst>
                <a:ext uri="{FF2B5EF4-FFF2-40B4-BE49-F238E27FC236}">
                  <a16:creationId xmlns:a16="http://schemas.microsoft.com/office/drawing/2014/main" id="{79C1FD9C-D071-C32B-B849-2D4DF4AFDB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ktangel: rundade hörn 18">
            <a:extLst>
              <a:ext uri="{FF2B5EF4-FFF2-40B4-BE49-F238E27FC236}">
                <a16:creationId xmlns:a16="http://schemas.microsoft.com/office/drawing/2014/main" id="{FBBC92A1-1D97-3BCC-8268-D3259D81EF9F}"/>
              </a:ext>
            </a:extLst>
          </p:cNvPr>
          <p:cNvSpPr/>
          <p:nvPr/>
        </p:nvSpPr>
        <p:spPr>
          <a:xfrm>
            <a:off x="3003856" y="4091743"/>
            <a:ext cx="1260220" cy="48846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Streamar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bildstabiliserade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videofiler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-modell 19" descr="Surface Pro - Burgundy">
                <a:extLst>
                  <a:ext uri="{FF2B5EF4-FFF2-40B4-BE49-F238E27FC236}">
                    <a16:creationId xmlns:a16="http://schemas.microsoft.com/office/drawing/2014/main" id="{F070856B-BD14-F5DD-DAA8-567B93BF059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5928319"/>
                  </p:ext>
                </p:extLst>
              </p:nvPr>
            </p:nvGraphicFramePr>
            <p:xfrm>
              <a:off x="6916440" y="3488916"/>
              <a:ext cx="1317561" cy="141352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317561" cy="1413522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1612887" ay="1931476" az="90677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5654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-modell 19" descr="Surface Pro - Burgundy">
                <a:extLst>
                  <a:ext uri="{FF2B5EF4-FFF2-40B4-BE49-F238E27FC236}">
                    <a16:creationId xmlns:a16="http://schemas.microsoft.com/office/drawing/2014/main" id="{F070856B-BD14-F5DD-DAA8-567B93BF05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16440" y="3488916"/>
                <a:ext cx="1317561" cy="1413522"/>
              </a:xfrm>
              <a:prstGeom prst="rect">
                <a:avLst/>
              </a:prstGeom>
            </p:spPr>
          </p:pic>
        </mc:Fallback>
      </mc:AlternateContent>
      <p:cxnSp>
        <p:nvCxnSpPr>
          <p:cNvPr id="21" name="Rak pilkoppling 20">
            <a:extLst>
              <a:ext uri="{FF2B5EF4-FFF2-40B4-BE49-F238E27FC236}">
                <a16:creationId xmlns:a16="http://schemas.microsoft.com/office/drawing/2014/main" id="{96946291-FAAB-A936-2D79-E3FF001E42F0}"/>
              </a:ext>
            </a:extLst>
          </p:cNvPr>
          <p:cNvCxnSpPr>
            <a:cxnSpLocks/>
          </p:cNvCxnSpPr>
          <p:nvPr/>
        </p:nvCxnSpPr>
        <p:spPr>
          <a:xfrm flipH="1">
            <a:off x="1595233" y="2996130"/>
            <a:ext cx="1291555" cy="4872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ktangel: rundade hörn 21">
            <a:extLst>
              <a:ext uri="{FF2B5EF4-FFF2-40B4-BE49-F238E27FC236}">
                <a16:creationId xmlns:a16="http://schemas.microsoft.com/office/drawing/2014/main" id="{49424C97-778E-D866-96A5-3298E2CAC344}"/>
              </a:ext>
            </a:extLst>
          </p:cNvPr>
          <p:cNvSpPr/>
          <p:nvPr/>
        </p:nvSpPr>
        <p:spPr>
          <a:xfrm>
            <a:off x="1623762" y="2728915"/>
            <a:ext cx="1159891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Telemetridata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4" name="Rektangel: rundade hörn 23">
            <a:extLst>
              <a:ext uri="{FF2B5EF4-FFF2-40B4-BE49-F238E27FC236}">
                <a16:creationId xmlns:a16="http://schemas.microsoft.com/office/drawing/2014/main" id="{789AC397-02C0-53AF-9C33-D53114DC42CD}"/>
              </a:ext>
            </a:extLst>
          </p:cNvPr>
          <p:cNvSpPr/>
          <p:nvPr/>
        </p:nvSpPr>
        <p:spPr>
          <a:xfrm>
            <a:off x="5775975" y="4054206"/>
            <a:ext cx="1194599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81" name="Picture 6" descr="A picture containing text, plate, dishware, tableware&#10;&#10;Description automatically generated"/>
          <p:cNvPicPr/>
          <p:nvPr/>
        </p:nvPicPr>
        <p:blipFill>
          <a:blip r:embed="rId6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pic>
        <p:nvPicPr>
          <p:cNvPr id="42" name="Bildobjekt 41">
            <a:extLst>
              <a:ext uri="{FF2B5EF4-FFF2-40B4-BE49-F238E27FC236}">
                <a16:creationId xmlns:a16="http://schemas.microsoft.com/office/drawing/2014/main" id="{E59AEBDE-C54A-B8BF-D585-010C48AB18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593" y="2390010"/>
            <a:ext cx="1260338" cy="120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133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1208</TotalTime>
  <Words>45</Words>
  <Application>Microsoft Office PowerPoint</Application>
  <PresentationFormat>Bildspel på skärmen (16:9)</PresentationFormat>
  <Paragraphs>20</Paragraphs>
  <Slides>2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1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</vt:i4>
      </vt:variant>
    </vt:vector>
  </HeadingPairs>
  <TitlesOfParts>
    <vt:vector size="4" baseType="lpstr">
      <vt:lpstr>Arial</vt:lpstr>
      <vt:lpstr>Office Theme</vt:lpstr>
      <vt:lpstr>PowerPoint-presentation</vt:lpstr>
      <vt:lpstr>PowerPoint-presentation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subject/>
  <dc:creator>Robert</dc:creator>
  <dc:description/>
  <cp:lastModifiedBy>Ola Ekelund</cp:lastModifiedBy>
  <cp:revision>131</cp:revision>
  <cp:lastPrinted>2018-06-19T13:06:33Z</cp:lastPrinted>
  <dcterms:created xsi:type="dcterms:W3CDTF">2014-06-28T12:15:16Z</dcterms:created>
  <dcterms:modified xsi:type="dcterms:W3CDTF">2022-08-25T08:42:23Z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HP</vt:lpwstr>
  </property>
  <property fmtid="{D5CDD505-2E9C-101B-9397-08002B2CF9AE}" pid="4" name="ContentTypeId">
    <vt:lpwstr>0x0101008717043EB49AC5408AE2DF37B68DF1EF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Notes">
    <vt:i4>7</vt:i4>
  </property>
  <property fmtid="{D5CDD505-2E9C-101B-9397-08002B2CF9AE}" pid="10" name="PresentationFormat">
    <vt:lpwstr>Bildspel på skärmen (16:9)</vt:lpwstr>
  </property>
  <property fmtid="{D5CDD505-2E9C-101B-9397-08002B2CF9AE}" pid="11" name="ScaleCrop">
    <vt:bool>false</vt:bool>
  </property>
  <property fmtid="{D5CDD505-2E9C-101B-9397-08002B2CF9AE}" pid="12" name="ShareDoc">
    <vt:bool>false</vt:bool>
  </property>
  <property fmtid="{D5CDD505-2E9C-101B-9397-08002B2CF9AE}" pid="13" name="Slides">
    <vt:i4>7</vt:i4>
  </property>
</Properties>
</file>